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265" r:id="rId4"/>
    <p:sldId id="264" r:id="rId5"/>
    <p:sldId id="257" r:id="rId6"/>
    <p:sldId id="258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B08A6-904F-324F-898B-5FB42D742622}" type="datetimeFigureOut">
              <a:rPr lang="en-US" smtClean="0"/>
              <a:t>8/30/20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88922-CCA6-D745-AF96-C8F4AB58F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1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88922-CCA6-D745-AF96-C8F4AB58F2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0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88922-CCA6-D745-AF96-C8F4AB58F2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79E4-BCE7-7F42-8091-FB64B5CEC120}" type="datetimeFigureOut">
              <a:rPr lang="en-US" smtClean="0"/>
              <a:t>8/30/20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E458-C3D4-6549-9C5A-140543CF4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4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79E4-BCE7-7F42-8091-FB64B5CEC120}" type="datetimeFigureOut">
              <a:rPr lang="en-US" smtClean="0"/>
              <a:t>8/30/20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E458-C3D4-6549-9C5A-140543CF4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9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79E4-BCE7-7F42-8091-FB64B5CEC120}" type="datetimeFigureOut">
              <a:rPr lang="en-US" smtClean="0"/>
              <a:t>8/30/20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E458-C3D4-6549-9C5A-140543CF4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5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79E4-BCE7-7F42-8091-FB64B5CEC120}" type="datetimeFigureOut">
              <a:rPr lang="en-US" smtClean="0"/>
              <a:t>8/30/20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E458-C3D4-6549-9C5A-140543CF4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1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79E4-BCE7-7F42-8091-FB64B5CEC120}" type="datetimeFigureOut">
              <a:rPr lang="en-US" smtClean="0"/>
              <a:t>8/30/20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E458-C3D4-6549-9C5A-140543CF4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2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79E4-BCE7-7F42-8091-FB64B5CEC120}" type="datetimeFigureOut">
              <a:rPr lang="en-US" smtClean="0"/>
              <a:t>8/30/20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E458-C3D4-6549-9C5A-140543CF4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3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79E4-BCE7-7F42-8091-FB64B5CEC120}" type="datetimeFigureOut">
              <a:rPr lang="en-US" smtClean="0"/>
              <a:t>8/30/20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E458-C3D4-6549-9C5A-140543CF4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6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79E4-BCE7-7F42-8091-FB64B5CEC120}" type="datetimeFigureOut">
              <a:rPr lang="en-US" smtClean="0"/>
              <a:t>8/30/20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E458-C3D4-6549-9C5A-140543CF4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2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79E4-BCE7-7F42-8091-FB64B5CEC120}" type="datetimeFigureOut">
              <a:rPr lang="en-US" smtClean="0"/>
              <a:t>8/30/20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E458-C3D4-6549-9C5A-140543CF4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2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79E4-BCE7-7F42-8091-FB64B5CEC120}" type="datetimeFigureOut">
              <a:rPr lang="en-US" smtClean="0"/>
              <a:t>8/30/20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E458-C3D4-6549-9C5A-140543CF4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79E4-BCE7-7F42-8091-FB64B5CEC120}" type="datetimeFigureOut">
              <a:rPr lang="en-US" smtClean="0"/>
              <a:t>8/30/20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E458-C3D4-6549-9C5A-140543CF4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0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79E4-BCE7-7F42-8091-FB64B5CEC120}" type="datetimeFigureOut">
              <a:rPr lang="en-US" smtClean="0"/>
              <a:t>8/30/20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E458-C3D4-6549-9C5A-140543CF4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53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B4101-E96D-3042-9632-68A9CAB11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736" y="2322314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does our school look like after lockdown?</a:t>
            </a:r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6C79C38B-3CA9-C14B-AED9-0B95464C1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77633" y="220715"/>
            <a:ext cx="4159001" cy="43558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30E325C-8ACC-0B47-A49E-C4DA5617A1F2}"/>
              </a:ext>
            </a:extLst>
          </p:cNvPr>
          <p:cNvGrpSpPr>
            <a:grpSpLocks/>
          </p:cNvGrpSpPr>
          <p:nvPr/>
        </p:nvGrpSpPr>
        <p:grpSpPr bwMode="auto">
          <a:xfrm>
            <a:off x="336884" y="201514"/>
            <a:ext cx="5449553" cy="3915191"/>
            <a:chOff x="0" y="5366"/>
            <a:chExt cx="8419" cy="648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B71B67B-28FA-E043-87D2-266657E55C4D}"/>
                </a:ext>
              </a:extLst>
            </p:cNvPr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66"/>
              <a:ext cx="8419" cy="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AutoShape 303">
              <a:extLst>
                <a:ext uri="{FF2B5EF4-FFF2-40B4-BE49-F238E27FC236}">
                  <a16:creationId xmlns:a16="http://schemas.microsoft.com/office/drawing/2014/main" id="{1753C8B8-24F3-4F49-BF8D-034F798FD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" y="6395"/>
              <a:ext cx="3166" cy="1052"/>
            </a:xfrm>
            <a:custGeom>
              <a:avLst/>
              <a:gdLst>
                <a:gd name="T0" fmla="+- 0 2264 594"/>
                <a:gd name="T1" fmla="*/ T0 w 3166"/>
                <a:gd name="T2" fmla="+- 0 6395 6395"/>
                <a:gd name="T3" fmla="*/ 6395 h 1052"/>
                <a:gd name="T4" fmla="+- 0 1447 594"/>
                <a:gd name="T5" fmla="*/ T4 w 3166"/>
                <a:gd name="T6" fmla="+- 0 6431 6395"/>
                <a:gd name="T7" fmla="*/ 6431 h 1052"/>
                <a:gd name="T8" fmla="+- 0 1024 594"/>
                <a:gd name="T9" fmla="*/ T8 w 3166"/>
                <a:gd name="T10" fmla="+- 0 6651 6395"/>
                <a:gd name="T11" fmla="*/ 6651 h 1052"/>
                <a:gd name="T12" fmla="+- 0 707 594"/>
                <a:gd name="T13" fmla="*/ T12 w 3166"/>
                <a:gd name="T14" fmla="+- 0 7114 6395"/>
                <a:gd name="T15" fmla="*/ 7114 h 1052"/>
                <a:gd name="T16" fmla="+- 0 635 594"/>
                <a:gd name="T17" fmla="*/ T16 w 3166"/>
                <a:gd name="T18" fmla="+- 0 7167 6395"/>
                <a:gd name="T19" fmla="*/ 7167 h 1052"/>
                <a:gd name="T20" fmla="+- 0 600 594"/>
                <a:gd name="T21" fmla="*/ T20 w 3166"/>
                <a:gd name="T22" fmla="+- 0 7219 6395"/>
                <a:gd name="T23" fmla="*/ 7219 h 1052"/>
                <a:gd name="T24" fmla="+- 0 594 594"/>
                <a:gd name="T25" fmla="*/ T24 w 3166"/>
                <a:gd name="T26" fmla="+- 0 7302 6395"/>
                <a:gd name="T27" fmla="*/ 7302 h 1052"/>
                <a:gd name="T28" fmla="+- 0 606 594"/>
                <a:gd name="T29" fmla="*/ T28 w 3166"/>
                <a:gd name="T30" fmla="+- 0 7447 6395"/>
                <a:gd name="T31" fmla="*/ 7447 h 1052"/>
                <a:gd name="T32" fmla="+- 0 1204 594"/>
                <a:gd name="T33" fmla="*/ T32 w 3166"/>
                <a:gd name="T34" fmla="+- 0 6913 6395"/>
                <a:gd name="T35" fmla="*/ 6913 h 1052"/>
                <a:gd name="T36" fmla="+- 0 1678 594"/>
                <a:gd name="T37" fmla="*/ T36 w 3166"/>
                <a:gd name="T38" fmla="+- 0 6659 6395"/>
                <a:gd name="T39" fmla="*/ 6659 h 1052"/>
                <a:gd name="T40" fmla="+- 0 2276 594"/>
                <a:gd name="T41" fmla="*/ T40 w 3166"/>
                <a:gd name="T42" fmla="+- 0 6617 6395"/>
                <a:gd name="T43" fmla="*/ 6617 h 1052"/>
                <a:gd name="T44" fmla="+- 0 3572 594"/>
                <a:gd name="T45" fmla="*/ T44 w 3166"/>
                <a:gd name="T46" fmla="+- 0 6617 6395"/>
                <a:gd name="T47" fmla="*/ 6617 h 1052"/>
                <a:gd name="T48" fmla="+- 0 3713 594"/>
                <a:gd name="T49" fmla="*/ T48 w 3166"/>
                <a:gd name="T50" fmla="+- 0 6573 6395"/>
                <a:gd name="T51" fmla="*/ 6573 h 1052"/>
                <a:gd name="T52" fmla="+- 0 3759 594"/>
                <a:gd name="T53" fmla="*/ T52 w 3166"/>
                <a:gd name="T54" fmla="+- 0 6486 6395"/>
                <a:gd name="T55" fmla="*/ 6486 h 1052"/>
                <a:gd name="T56" fmla="+- 0 2264 594"/>
                <a:gd name="T57" fmla="*/ T56 w 3166"/>
                <a:gd name="T58" fmla="+- 0 6395 6395"/>
                <a:gd name="T59" fmla="*/ 6395 h 1052"/>
                <a:gd name="T60" fmla="+- 0 3572 594"/>
                <a:gd name="T61" fmla="*/ T60 w 3166"/>
                <a:gd name="T62" fmla="+- 0 6617 6395"/>
                <a:gd name="T63" fmla="*/ 6617 h 1052"/>
                <a:gd name="T64" fmla="+- 0 2276 594"/>
                <a:gd name="T65" fmla="*/ T64 w 3166"/>
                <a:gd name="T66" fmla="+- 0 6617 6395"/>
                <a:gd name="T67" fmla="*/ 6617 h 1052"/>
                <a:gd name="T68" fmla="+- 0 3246 594"/>
                <a:gd name="T69" fmla="*/ T68 w 3166"/>
                <a:gd name="T70" fmla="+- 0 6717 6395"/>
                <a:gd name="T71" fmla="*/ 6717 h 1052"/>
                <a:gd name="T72" fmla="+- 0 3572 594"/>
                <a:gd name="T73" fmla="*/ T72 w 3166"/>
                <a:gd name="T74" fmla="+- 0 6617 6395"/>
                <a:gd name="T75" fmla="*/ 6617 h 10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3166" h="1052">
                  <a:moveTo>
                    <a:pt x="1670" y="0"/>
                  </a:moveTo>
                  <a:lnTo>
                    <a:pt x="853" y="36"/>
                  </a:lnTo>
                  <a:lnTo>
                    <a:pt x="430" y="256"/>
                  </a:lnTo>
                  <a:lnTo>
                    <a:pt x="113" y="719"/>
                  </a:lnTo>
                  <a:lnTo>
                    <a:pt x="41" y="772"/>
                  </a:lnTo>
                  <a:lnTo>
                    <a:pt x="6" y="824"/>
                  </a:lnTo>
                  <a:lnTo>
                    <a:pt x="0" y="907"/>
                  </a:lnTo>
                  <a:lnTo>
                    <a:pt x="12" y="1052"/>
                  </a:lnTo>
                  <a:lnTo>
                    <a:pt x="610" y="518"/>
                  </a:lnTo>
                  <a:lnTo>
                    <a:pt x="1084" y="264"/>
                  </a:lnTo>
                  <a:lnTo>
                    <a:pt x="1682" y="222"/>
                  </a:lnTo>
                  <a:lnTo>
                    <a:pt x="2978" y="222"/>
                  </a:lnTo>
                  <a:lnTo>
                    <a:pt x="3119" y="178"/>
                  </a:lnTo>
                  <a:lnTo>
                    <a:pt x="3165" y="91"/>
                  </a:lnTo>
                  <a:lnTo>
                    <a:pt x="1670" y="0"/>
                  </a:lnTo>
                  <a:close/>
                  <a:moveTo>
                    <a:pt x="2978" y="222"/>
                  </a:moveTo>
                  <a:lnTo>
                    <a:pt x="1682" y="222"/>
                  </a:lnTo>
                  <a:lnTo>
                    <a:pt x="2652" y="322"/>
                  </a:lnTo>
                  <a:lnTo>
                    <a:pt x="2978" y="222"/>
                  </a:lnTo>
                  <a:close/>
                </a:path>
              </a:pathLst>
            </a:custGeom>
            <a:solidFill>
              <a:srgbClr val="A4B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955A386-6DCD-BA49-9BEF-DF99C05A61D3}"/>
                </a:ext>
              </a:extLst>
            </p:cNvPr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" y="11220"/>
              <a:ext cx="7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14CB87C-6A84-C649-B07A-FEDE6AC42B67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" y="11230"/>
              <a:ext cx="71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C8F125D-5408-A84D-832A-1A9F85A35910}"/>
              </a:ext>
            </a:extLst>
          </p:cNvPr>
          <p:cNvGrpSpPr>
            <a:grpSpLocks/>
          </p:cNvGrpSpPr>
          <p:nvPr/>
        </p:nvGrpSpPr>
        <p:grpSpPr bwMode="auto">
          <a:xfrm>
            <a:off x="7255025" y="4587002"/>
            <a:ext cx="4551045" cy="1794510"/>
            <a:chOff x="0" y="0"/>
            <a:chExt cx="7167" cy="282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56BE350-18A4-F84F-9E0A-5F1C367578C7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67" cy="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286">
              <a:extLst>
                <a:ext uri="{FF2B5EF4-FFF2-40B4-BE49-F238E27FC236}">
                  <a16:creationId xmlns:a16="http://schemas.microsoft.com/office/drawing/2014/main" id="{C6137656-F539-794D-95FB-B2A256BC16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25" y="1049"/>
              <a:ext cx="1553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2090"/>
                </a:lnSpc>
              </a:pPr>
              <a:r>
                <a:rPr lang="en-GB" sz="21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RESPECT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table, sitting, room&#10;&#10;Description automatically generated">
            <a:extLst>
              <a:ext uri="{FF2B5EF4-FFF2-40B4-BE49-F238E27FC236}">
                <a16:creationId xmlns:a16="http://schemas.microsoft.com/office/drawing/2014/main" id="{49E0E467-BBB5-3E4E-A74F-F8BB5563A9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06407" y="206407"/>
            <a:ext cx="3383279" cy="2970465"/>
          </a:xfrm>
          <a:prstGeom prst="rect">
            <a:avLst/>
          </a:prstGeom>
        </p:spPr>
      </p:pic>
      <p:pic>
        <p:nvPicPr>
          <p:cNvPr id="15" name="Picture 14" descr="A picture containing indoor, refrigerator, sitting, kitchen&#10;&#10;Description automatically generated">
            <a:extLst>
              <a:ext uri="{FF2B5EF4-FFF2-40B4-BE49-F238E27FC236}">
                <a16:creationId xmlns:a16="http://schemas.microsoft.com/office/drawing/2014/main" id="{5CC4D677-61F2-EC43-B302-AEC0D6B0E7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66549" y="206406"/>
            <a:ext cx="3383278" cy="2970465"/>
          </a:xfrm>
          <a:prstGeom prst="rect">
            <a:avLst/>
          </a:prstGeom>
        </p:spPr>
      </p:pic>
      <p:pic>
        <p:nvPicPr>
          <p:cNvPr id="17" name="Picture 16" descr="A large room&#10;&#10;Description automatically generated">
            <a:extLst>
              <a:ext uri="{FF2B5EF4-FFF2-40B4-BE49-F238E27FC236}">
                <a16:creationId xmlns:a16="http://schemas.microsoft.com/office/drawing/2014/main" id="{662AD6F5-6C4B-564B-A091-09E8E01698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40170" y="205739"/>
            <a:ext cx="3383278" cy="2971800"/>
          </a:xfrm>
          <a:prstGeom prst="rect">
            <a:avLst/>
          </a:prstGeom>
        </p:spPr>
      </p:pic>
      <p:pic>
        <p:nvPicPr>
          <p:cNvPr id="9" name="Picture 8" descr="A picture containing indoor, green, building, kitchen&#10;&#10;Description automatically generated">
            <a:extLst>
              <a:ext uri="{FF2B5EF4-FFF2-40B4-BE49-F238E27FC236}">
                <a16:creationId xmlns:a16="http://schemas.microsoft.com/office/drawing/2014/main" id="{E291EE31-33B7-EB4A-8EAA-D5D8AB13D1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14461" y="205739"/>
            <a:ext cx="3383278" cy="2971800"/>
          </a:xfrm>
          <a:prstGeom prst="rect">
            <a:avLst/>
          </a:prstGeom>
        </p:spPr>
      </p:pic>
      <p:pic>
        <p:nvPicPr>
          <p:cNvPr id="11" name="Picture 10" descr="A large room&#10;&#10;Description automatically generated">
            <a:extLst>
              <a:ext uri="{FF2B5EF4-FFF2-40B4-BE49-F238E27FC236}">
                <a16:creationId xmlns:a16="http://schemas.microsoft.com/office/drawing/2014/main" id="{AA56D047-3092-8744-A32F-EF0818619E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1329561" y="2144141"/>
            <a:ext cx="3383280" cy="6044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7F899A-67D5-D745-B2BC-F41518F0F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This is what some of the classrooms look like.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9F09D7A-839C-B34D-8420-2BDAC887C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929187"/>
            <a:ext cx="5366610" cy="134012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Tables are side by side, facing the front of the classroom.</a:t>
            </a:r>
          </a:p>
          <a:p>
            <a:r>
              <a:rPr lang="en-US" sz="1800" dirty="0">
                <a:solidFill>
                  <a:srgbClr val="FFFFFF"/>
                </a:solidFill>
              </a:rPr>
              <a:t>All of the sinks have been lowered so that you have more access to wash your hands.</a:t>
            </a:r>
          </a:p>
        </p:txBody>
      </p:sp>
    </p:spTree>
    <p:extLst>
      <p:ext uri="{BB962C8B-B14F-4D97-AF65-F5344CB8AC3E}">
        <p14:creationId xmlns:p14="http://schemas.microsoft.com/office/powerpoint/2010/main" val="3373535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tree&#10;&#10;Description automatically generated">
            <a:extLst>
              <a:ext uri="{FF2B5EF4-FFF2-40B4-BE49-F238E27FC236}">
                <a16:creationId xmlns:a16="http://schemas.microsoft.com/office/drawing/2014/main" id="{EE714052-9335-874C-9838-15D072B02D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5400000">
            <a:off x="-1282062" y="1920239"/>
            <a:ext cx="5581644" cy="3017520"/>
          </a:xfrm>
          <a:prstGeom prst="rect">
            <a:avLst/>
          </a:prstGeom>
        </p:spPr>
      </p:pic>
      <p:pic>
        <p:nvPicPr>
          <p:cNvPr id="9" name="Content Placeholder 4" descr="A tree in a forest&#10;&#10;Description automatically generated">
            <a:extLst>
              <a:ext uri="{FF2B5EF4-FFF2-40B4-BE49-F238E27FC236}">
                <a16:creationId xmlns:a16="http://schemas.microsoft.com/office/drawing/2014/main" id="{CA20E0AA-4797-7449-A749-6255ED7DBD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3305178" y="504273"/>
            <a:ext cx="5581644" cy="5849456"/>
          </a:xfrm>
          <a:prstGeom prst="rect">
            <a:avLst/>
          </a:prstGeom>
        </p:spPr>
      </p:pic>
      <p:pic>
        <p:nvPicPr>
          <p:cNvPr id="7" name="Picture 6" descr="A close up of a tree&#10;&#10;Description automatically generated">
            <a:extLst>
              <a:ext uri="{FF2B5EF4-FFF2-40B4-BE49-F238E27FC236}">
                <a16:creationId xmlns:a16="http://schemas.microsoft.com/office/drawing/2014/main" id="{E0634C08-6D8D-584A-9769-606214F186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5400000">
            <a:off x="7892418" y="1920240"/>
            <a:ext cx="5581644" cy="30175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3FEC03-9C92-494A-ADDC-EB43CC3A6D1A}"/>
              </a:ext>
            </a:extLst>
          </p:cNvPr>
          <p:cNvSpPr txBox="1"/>
          <p:nvPr/>
        </p:nvSpPr>
        <p:spPr>
          <a:xfrm>
            <a:off x="3348842" y="26137"/>
            <a:ext cx="638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have created a forest school.</a:t>
            </a:r>
          </a:p>
        </p:txBody>
      </p:sp>
    </p:spTree>
    <p:extLst>
      <p:ext uri="{BB962C8B-B14F-4D97-AF65-F5344CB8AC3E}">
        <p14:creationId xmlns:p14="http://schemas.microsoft.com/office/powerpoint/2010/main" val="152278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, building, table, kitchen&#10;&#10;Description automatically generated">
            <a:extLst>
              <a:ext uri="{FF2B5EF4-FFF2-40B4-BE49-F238E27FC236}">
                <a16:creationId xmlns:a16="http://schemas.microsoft.com/office/drawing/2014/main" id="{224959AC-7F94-264D-B9C2-7C58A2E2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06406" y="206408"/>
            <a:ext cx="3383279" cy="2970465"/>
          </a:xfrm>
          <a:prstGeom prst="rect">
            <a:avLst/>
          </a:prstGeom>
        </p:spPr>
      </p:pic>
      <p:pic>
        <p:nvPicPr>
          <p:cNvPr id="12" name="Picture 11" descr="A picture containing object, sitting, small, person&#10;&#10;Description automatically generated">
            <a:extLst>
              <a:ext uri="{FF2B5EF4-FFF2-40B4-BE49-F238E27FC236}">
                <a16:creationId xmlns:a16="http://schemas.microsoft.com/office/drawing/2014/main" id="{BDC4565B-D27D-8746-8DFA-F205396963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66549" y="206406"/>
            <a:ext cx="3383278" cy="2970465"/>
          </a:xfrm>
          <a:prstGeom prst="rect">
            <a:avLst/>
          </a:prstGeom>
        </p:spPr>
      </p:pic>
      <p:pic>
        <p:nvPicPr>
          <p:cNvPr id="11" name="Picture 10" descr="A close up of a door&#10;&#10;Description automatically generated">
            <a:extLst>
              <a:ext uri="{FF2B5EF4-FFF2-40B4-BE49-F238E27FC236}">
                <a16:creationId xmlns:a16="http://schemas.microsoft.com/office/drawing/2014/main" id="{A5066257-7917-4046-B5FD-B96D231992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40170" y="205739"/>
            <a:ext cx="3383278" cy="2971800"/>
          </a:xfrm>
          <a:prstGeom prst="rect">
            <a:avLst/>
          </a:prstGeom>
        </p:spPr>
      </p:pic>
      <p:pic>
        <p:nvPicPr>
          <p:cNvPr id="18" name="Picture 17" descr="A picture containing indoor, sitting, small, light&#10;&#10;Description automatically generated">
            <a:extLst>
              <a:ext uri="{FF2B5EF4-FFF2-40B4-BE49-F238E27FC236}">
                <a16:creationId xmlns:a16="http://schemas.microsoft.com/office/drawing/2014/main" id="{AFED2D00-DA74-A54B-AE29-FAE36B2DBA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14461" y="205739"/>
            <a:ext cx="3383278" cy="2971800"/>
          </a:xfrm>
          <a:prstGeom prst="rect">
            <a:avLst/>
          </a:prstGeom>
        </p:spPr>
      </p:pic>
      <p:pic>
        <p:nvPicPr>
          <p:cNvPr id="7" name="Picture 6" descr="A picture containing indoor, window, sitting, small&#10;&#10;Description automatically generated">
            <a:extLst>
              <a:ext uri="{FF2B5EF4-FFF2-40B4-BE49-F238E27FC236}">
                <a16:creationId xmlns:a16="http://schemas.microsoft.com/office/drawing/2014/main" id="{1FD7116F-460C-3245-9D4E-DC33428464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07424" y="3681127"/>
            <a:ext cx="3383280" cy="2970465"/>
          </a:xfrm>
          <a:prstGeom prst="rect">
            <a:avLst/>
          </a:prstGeom>
        </p:spPr>
      </p:pic>
      <p:pic>
        <p:nvPicPr>
          <p:cNvPr id="5" name="Content Placeholder 4" descr="A large room&#10;&#10;Description automatically generated">
            <a:extLst>
              <a:ext uri="{FF2B5EF4-FFF2-40B4-BE49-F238E27FC236}">
                <a16:creationId xmlns:a16="http://schemas.microsoft.com/office/drawing/2014/main" id="{30C2E943-C654-BE49-BDAE-11D523718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53495" y="3681126"/>
            <a:ext cx="3383280" cy="29704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E86018-5E83-E947-99E8-5E219120DE6A}"/>
              </a:ext>
            </a:extLst>
          </p:cNvPr>
          <p:cNvSpPr txBox="1"/>
          <p:nvPr/>
        </p:nvSpPr>
        <p:spPr>
          <a:xfrm>
            <a:off x="8291779" y="4016215"/>
            <a:ext cx="3666859" cy="23002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lvl="1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</a:endParaRPr>
          </a:p>
          <a:p>
            <a:pPr lvl="1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</a:rPr>
              <a:t>There are lots of signs in the corridors, going up  the </a:t>
            </a:r>
            <a:r>
              <a:rPr lang="en-US" sz="1900">
                <a:solidFill>
                  <a:srgbClr val="FFFFFF"/>
                </a:solidFill>
              </a:rPr>
              <a:t>stairs and </a:t>
            </a:r>
            <a:r>
              <a:rPr lang="en-US" sz="1900" dirty="0">
                <a:solidFill>
                  <a:srgbClr val="FFFFFF"/>
                </a:solidFill>
              </a:rPr>
              <a:t>in the playgrounds. </a:t>
            </a:r>
          </a:p>
          <a:p>
            <a:pPr lvl="1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</a:endParaRPr>
          </a:p>
          <a:p>
            <a:pPr lvl="1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</a:rPr>
              <a:t>There are hand sanitising stations in all of the corridors, outside of your classrooms and in the playground.</a:t>
            </a:r>
          </a:p>
          <a:p>
            <a:pPr lvl="1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</a:endParaRPr>
          </a:p>
          <a:p>
            <a:pPr lvl="1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</a:rPr>
              <a:t>There is no furniture in the Reading Hub.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9" name="Picture 28" descr="A sign on the side of the road&#10;&#10;Description automatically generated">
            <a:extLst>
              <a:ext uri="{FF2B5EF4-FFF2-40B4-BE49-F238E27FC236}">
                <a16:creationId xmlns:a16="http://schemas.microsoft.com/office/drawing/2014/main" id="{E7D48780-D88F-584F-8623-3EF2A96370F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5760037" y="3876318"/>
            <a:ext cx="3212782" cy="24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42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close up of an empty room&#10;&#10;Description automatically generated">
            <a:extLst>
              <a:ext uri="{FF2B5EF4-FFF2-40B4-BE49-F238E27FC236}">
                <a16:creationId xmlns:a16="http://schemas.microsoft.com/office/drawing/2014/main" id="{C3CA3D42-502F-2645-888B-329BBA3063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5400000">
            <a:off x="-1282062" y="1920239"/>
            <a:ext cx="5581644" cy="3017520"/>
          </a:xfrm>
          <a:prstGeom prst="rect">
            <a:avLst/>
          </a:prstGeom>
        </p:spPr>
      </p:pic>
      <p:pic>
        <p:nvPicPr>
          <p:cNvPr id="9" name="Picture 8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CBE9E4EC-CDFB-DE41-B185-5C1626BAC8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3551846" y="762774"/>
            <a:ext cx="5088308" cy="5332450"/>
          </a:xfrm>
          <a:prstGeom prst="rect">
            <a:avLst/>
          </a:prstGeom>
        </p:spPr>
      </p:pic>
      <p:pic>
        <p:nvPicPr>
          <p:cNvPr id="17" name="Picture 16" descr="A tall building&#10;&#10;Description automatically generated">
            <a:extLst>
              <a:ext uri="{FF2B5EF4-FFF2-40B4-BE49-F238E27FC236}">
                <a16:creationId xmlns:a16="http://schemas.microsoft.com/office/drawing/2014/main" id="{AE7F0C43-44BC-D44B-A27B-37F9C14143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5400000">
            <a:off x="7892418" y="1920239"/>
            <a:ext cx="5581644" cy="301752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82B642-59CD-6E45-9521-FE0F4B71CC3A}"/>
              </a:ext>
            </a:extLst>
          </p:cNvPr>
          <p:cNvSpPr txBox="1"/>
          <p:nvPr/>
        </p:nvSpPr>
        <p:spPr>
          <a:xfrm>
            <a:off x="1508760" y="93081"/>
            <a:ext cx="10229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school hall is finished, the playing field is finished and the outside toilets are finished.</a:t>
            </a:r>
          </a:p>
        </p:txBody>
      </p:sp>
    </p:spTree>
    <p:extLst>
      <p:ext uri="{BB962C8B-B14F-4D97-AF65-F5344CB8AC3E}">
        <p14:creationId xmlns:p14="http://schemas.microsoft.com/office/powerpoint/2010/main" val="321026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able, sitting, computer, person&#10;&#10;Description automatically generated">
            <a:extLst>
              <a:ext uri="{FF2B5EF4-FFF2-40B4-BE49-F238E27FC236}">
                <a16:creationId xmlns:a16="http://schemas.microsoft.com/office/drawing/2014/main" id="{4C01C1C4-301A-EF45-A850-C3E28EDFF8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353043" y="290423"/>
            <a:ext cx="3021406" cy="3084025"/>
          </a:xfrm>
          <a:prstGeom prst="rect">
            <a:avLst/>
          </a:prstGeom>
        </p:spPr>
      </p:pic>
      <p:pic>
        <p:nvPicPr>
          <p:cNvPr id="5" name="Content Placeholder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E3F672E8-9137-5542-A6D2-8D2AA5F1C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470770" y="3365817"/>
            <a:ext cx="2785952" cy="3084025"/>
          </a:xfrm>
          <a:prstGeom prst="rect">
            <a:avLst/>
          </a:prstGeom>
        </p:spPr>
      </p:pic>
      <p:pic>
        <p:nvPicPr>
          <p:cNvPr id="9" name="Picture 8" descr="A picture containing outdoor, building, small, sitting&#10;&#10;Description automatically generated">
            <a:extLst>
              <a:ext uri="{FF2B5EF4-FFF2-40B4-BE49-F238E27FC236}">
                <a16:creationId xmlns:a16="http://schemas.microsoft.com/office/drawing/2014/main" id="{0B71E8B9-C93E-0C4A-9678-1D3AB39CC5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30374" y="1289645"/>
            <a:ext cx="5979074" cy="4043250"/>
          </a:xfrm>
          <a:prstGeom prst="rect">
            <a:avLst/>
          </a:prstGeom>
        </p:spPr>
      </p:pic>
      <p:pic>
        <p:nvPicPr>
          <p:cNvPr id="7" name="Picture 6" descr="A picture containing building, sitting, table, small&#10;&#10;Description automatically generated">
            <a:extLst>
              <a:ext uri="{FF2B5EF4-FFF2-40B4-BE49-F238E27FC236}">
                <a16:creationId xmlns:a16="http://schemas.microsoft.com/office/drawing/2014/main" id="{ABC20252-E493-6341-8131-CF405AC047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62626" y="1293169"/>
            <a:ext cx="5979074" cy="40362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2896F9-4736-9A4D-A0D6-459290D8F8BD}"/>
              </a:ext>
            </a:extLst>
          </p:cNvPr>
          <p:cNvSpPr txBox="1"/>
          <p:nvPr/>
        </p:nvSpPr>
        <p:spPr>
          <a:xfrm>
            <a:off x="2868677" y="6344106"/>
            <a:ext cx="835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Reception Classes have lots of new equipment.</a:t>
            </a:r>
          </a:p>
        </p:txBody>
      </p:sp>
    </p:spTree>
    <p:extLst>
      <p:ext uri="{BB962C8B-B14F-4D97-AF65-F5344CB8AC3E}">
        <p14:creationId xmlns:p14="http://schemas.microsoft.com/office/powerpoint/2010/main" val="412935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7481440-3F9F-354A-BE5B-81C8C33B01C3}"/>
              </a:ext>
            </a:extLst>
          </p:cNvPr>
          <p:cNvGrpSpPr>
            <a:grpSpLocks/>
          </p:cNvGrpSpPr>
          <p:nvPr/>
        </p:nvGrpSpPr>
        <p:grpSpPr bwMode="auto">
          <a:xfrm>
            <a:off x="0" y="200026"/>
            <a:ext cx="9072563" cy="5172074"/>
            <a:chOff x="0" y="5366"/>
            <a:chExt cx="8419" cy="64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67B98F2-1109-0B44-876E-D2EFA1771080}"/>
                </a:ext>
              </a:extLst>
            </p:cNvPr>
            <p:cNvPicPr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66"/>
              <a:ext cx="8419" cy="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303">
              <a:extLst>
                <a:ext uri="{FF2B5EF4-FFF2-40B4-BE49-F238E27FC236}">
                  <a16:creationId xmlns:a16="http://schemas.microsoft.com/office/drawing/2014/main" id="{0A9EDD90-FF47-3745-9369-FF310BC3D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" y="6395"/>
              <a:ext cx="3166" cy="1052"/>
            </a:xfrm>
            <a:custGeom>
              <a:avLst/>
              <a:gdLst>
                <a:gd name="T0" fmla="+- 0 2264 594"/>
                <a:gd name="T1" fmla="*/ T0 w 3166"/>
                <a:gd name="T2" fmla="+- 0 6395 6395"/>
                <a:gd name="T3" fmla="*/ 6395 h 1052"/>
                <a:gd name="T4" fmla="+- 0 1447 594"/>
                <a:gd name="T5" fmla="*/ T4 w 3166"/>
                <a:gd name="T6" fmla="+- 0 6431 6395"/>
                <a:gd name="T7" fmla="*/ 6431 h 1052"/>
                <a:gd name="T8" fmla="+- 0 1024 594"/>
                <a:gd name="T9" fmla="*/ T8 w 3166"/>
                <a:gd name="T10" fmla="+- 0 6651 6395"/>
                <a:gd name="T11" fmla="*/ 6651 h 1052"/>
                <a:gd name="T12" fmla="+- 0 707 594"/>
                <a:gd name="T13" fmla="*/ T12 w 3166"/>
                <a:gd name="T14" fmla="+- 0 7114 6395"/>
                <a:gd name="T15" fmla="*/ 7114 h 1052"/>
                <a:gd name="T16" fmla="+- 0 635 594"/>
                <a:gd name="T17" fmla="*/ T16 w 3166"/>
                <a:gd name="T18" fmla="+- 0 7167 6395"/>
                <a:gd name="T19" fmla="*/ 7167 h 1052"/>
                <a:gd name="T20" fmla="+- 0 600 594"/>
                <a:gd name="T21" fmla="*/ T20 w 3166"/>
                <a:gd name="T22" fmla="+- 0 7219 6395"/>
                <a:gd name="T23" fmla="*/ 7219 h 1052"/>
                <a:gd name="T24" fmla="+- 0 594 594"/>
                <a:gd name="T25" fmla="*/ T24 w 3166"/>
                <a:gd name="T26" fmla="+- 0 7302 6395"/>
                <a:gd name="T27" fmla="*/ 7302 h 1052"/>
                <a:gd name="T28" fmla="+- 0 606 594"/>
                <a:gd name="T29" fmla="*/ T28 w 3166"/>
                <a:gd name="T30" fmla="+- 0 7447 6395"/>
                <a:gd name="T31" fmla="*/ 7447 h 1052"/>
                <a:gd name="T32" fmla="+- 0 1204 594"/>
                <a:gd name="T33" fmla="*/ T32 w 3166"/>
                <a:gd name="T34" fmla="+- 0 6913 6395"/>
                <a:gd name="T35" fmla="*/ 6913 h 1052"/>
                <a:gd name="T36" fmla="+- 0 1678 594"/>
                <a:gd name="T37" fmla="*/ T36 w 3166"/>
                <a:gd name="T38" fmla="+- 0 6659 6395"/>
                <a:gd name="T39" fmla="*/ 6659 h 1052"/>
                <a:gd name="T40" fmla="+- 0 2276 594"/>
                <a:gd name="T41" fmla="*/ T40 w 3166"/>
                <a:gd name="T42" fmla="+- 0 6617 6395"/>
                <a:gd name="T43" fmla="*/ 6617 h 1052"/>
                <a:gd name="T44" fmla="+- 0 3572 594"/>
                <a:gd name="T45" fmla="*/ T44 w 3166"/>
                <a:gd name="T46" fmla="+- 0 6617 6395"/>
                <a:gd name="T47" fmla="*/ 6617 h 1052"/>
                <a:gd name="T48" fmla="+- 0 3713 594"/>
                <a:gd name="T49" fmla="*/ T48 w 3166"/>
                <a:gd name="T50" fmla="+- 0 6573 6395"/>
                <a:gd name="T51" fmla="*/ 6573 h 1052"/>
                <a:gd name="T52" fmla="+- 0 3759 594"/>
                <a:gd name="T53" fmla="*/ T52 w 3166"/>
                <a:gd name="T54" fmla="+- 0 6486 6395"/>
                <a:gd name="T55" fmla="*/ 6486 h 1052"/>
                <a:gd name="T56" fmla="+- 0 2264 594"/>
                <a:gd name="T57" fmla="*/ T56 w 3166"/>
                <a:gd name="T58" fmla="+- 0 6395 6395"/>
                <a:gd name="T59" fmla="*/ 6395 h 1052"/>
                <a:gd name="T60" fmla="+- 0 3572 594"/>
                <a:gd name="T61" fmla="*/ T60 w 3166"/>
                <a:gd name="T62" fmla="+- 0 6617 6395"/>
                <a:gd name="T63" fmla="*/ 6617 h 1052"/>
                <a:gd name="T64" fmla="+- 0 2276 594"/>
                <a:gd name="T65" fmla="*/ T64 w 3166"/>
                <a:gd name="T66" fmla="+- 0 6617 6395"/>
                <a:gd name="T67" fmla="*/ 6617 h 1052"/>
                <a:gd name="T68" fmla="+- 0 3246 594"/>
                <a:gd name="T69" fmla="*/ T68 w 3166"/>
                <a:gd name="T70" fmla="+- 0 6717 6395"/>
                <a:gd name="T71" fmla="*/ 6717 h 1052"/>
                <a:gd name="T72" fmla="+- 0 3572 594"/>
                <a:gd name="T73" fmla="*/ T72 w 3166"/>
                <a:gd name="T74" fmla="+- 0 6617 6395"/>
                <a:gd name="T75" fmla="*/ 6617 h 10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3166" h="1052">
                  <a:moveTo>
                    <a:pt x="1670" y="0"/>
                  </a:moveTo>
                  <a:lnTo>
                    <a:pt x="853" y="36"/>
                  </a:lnTo>
                  <a:lnTo>
                    <a:pt x="430" y="256"/>
                  </a:lnTo>
                  <a:lnTo>
                    <a:pt x="113" y="719"/>
                  </a:lnTo>
                  <a:lnTo>
                    <a:pt x="41" y="772"/>
                  </a:lnTo>
                  <a:lnTo>
                    <a:pt x="6" y="824"/>
                  </a:lnTo>
                  <a:lnTo>
                    <a:pt x="0" y="907"/>
                  </a:lnTo>
                  <a:lnTo>
                    <a:pt x="12" y="1052"/>
                  </a:lnTo>
                  <a:lnTo>
                    <a:pt x="610" y="518"/>
                  </a:lnTo>
                  <a:lnTo>
                    <a:pt x="1084" y="264"/>
                  </a:lnTo>
                  <a:lnTo>
                    <a:pt x="1682" y="222"/>
                  </a:lnTo>
                  <a:lnTo>
                    <a:pt x="2978" y="222"/>
                  </a:lnTo>
                  <a:lnTo>
                    <a:pt x="3119" y="178"/>
                  </a:lnTo>
                  <a:lnTo>
                    <a:pt x="3165" y="91"/>
                  </a:lnTo>
                  <a:lnTo>
                    <a:pt x="1670" y="0"/>
                  </a:lnTo>
                  <a:close/>
                  <a:moveTo>
                    <a:pt x="2978" y="222"/>
                  </a:moveTo>
                  <a:lnTo>
                    <a:pt x="1682" y="222"/>
                  </a:lnTo>
                  <a:lnTo>
                    <a:pt x="2652" y="322"/>
                  </a:lnTo>
                  <a:lnTo>
                    <a:pt x="2978" y="222"/>
                  </a:lnTo>
                  <a:close/>
                </a:path>
              </a:pathLst>
            </a:custGeom>
            <a:solidFill>
              <a:srgbClr val="A4B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3D2D996-386D-4B4C-879D-64E09D974614}"/>
                </a:ext>
              </a:extLst>
            </p:cNvPr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" y="11220"/>
              <a:ext cx="7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1DE7D4-4862-854B-9A4E-4864C37C3D25}"/>
                </a:ext>
              </a:extLst>
            </p:cNvPr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" y="11230"/>
              <a:ext cx="71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BDA30D-690B-C445-AA21-242554C1B025}"/>
              </a:ext>
            </a:extLst>
          </p:cNvPr>
          <p:cNvGrpSpPr>
            <a:grpSpLocks/>
          </p:cNvGrpSpPr>
          <p:nvPr/>
        </p:nvGrpSpPr>
        <p:grpSpPr bwMode="auto">
          <a:xfrm>
            <a:off x="7818121" y="1465140"/>
            <a:ext cx="3632835" cy="1569661"/>
            <a:chOff x="0" y="0"/>
            <a:chExt cx="7167" cy="282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711911-183F-B94B-A6C9-04A621F7023E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67" cy="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86">
              <a:extLst>
                <a:ext uri="{FF2B5EF4-FFF2-40B4-BE49-F238E27FC236}">
                  <a16:creationId xmlns:a16="http://schemas.microsoft.com/office/drawing/2014/main" id="{3F07D791-75E7-E346-9E05-C83DE7591BB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25" y="1049"/>
              <a:ext cx="1553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2090"/>
                </a:lnSpc>
              </a:pPr>
              <a:r>
                <a:rPr lang="en-GB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RESPECT</a:t>
              </a:r>
              <a:endPara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897463E-0BDB-B447-8B9D-C94D6F3F5731}"/>
              </a:ext>
            </a:extLst>
          </p:cNvPr>
          <p:cNvSpPr txBox="1"/>
          <p:nvPr/>
        </p:nvSpPr>
        <p:spPr>
          <a:xfrm>
            <a:off x="2786750" y="3414645"/>
            <a:ext cx="7663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SO…all we need now is you!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See you on Thursday!</a:t>
            </a:r>
          </a:p>
        </p:txBody>
      </p:sp>
    </p:spTree>
    <p:extLst>
      <p:ext uri="{BB962C8B-B14F-4D97-AF65-F5344CB8AC3E}">
        <p14:creationId xmlns:p14="http://schemas.microsoft.com/office/powerpoint/2010/main" val="1551148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148</Words>
  <Application>Microsoft Macintosh PowerPoint</Application>
  <PresentationFormat>Widescreen</PresentationFormat>
  <Paragraphs>20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What does our school look like after lockdown?</vt:lpstr>
      <vt:lpstr>This is what some of the classrooms look like.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our school look like after lockdown?</dc:title>
  <dc:creator>MICHELLE HOOPER</dc:creator>
  <cp:lastModifiedBy>MICHELLE HOOPER</cp:lastModifiedBy>
  <cp:revision>5</cp:revision>
  <dcterms:created xsi:type="dcterms:W3CDTF">2020-08-30T19:31:58Z</dcterms:created>
  <dcterms:modified xsi:type="dcterms:W3CDTF">2020-08-30T21:26:25Z</dcterms:modified>
</cp:coreProperties>
</file>