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97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1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6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81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36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21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88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0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0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1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8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89256-956A-4ABB-AA50-BD1A5D4EB0AD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14C0-5439-47C6-B97C-0BB8DBB9F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75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91807" y="2790497"/>
            <a:ext cx="1245476" cy="1608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40469" y="1686911"/>
            <a:ext cx="3436883" cy="3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We have noticed some children in year 4 are still struggling to tell the time. It would be really helpful to continue to test them  at any opportunity.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1"/>
            <a:ext cx="2667000" cy="39396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1" t="5697" r="13480" b="9786"/>
          <a:stretch/>
        </p:blipFill>
        <p:spPr>
          <a:xfrm>
            <a:off x="9688640" y="156214"/>
            <a:ext cx="2385849" cy="36260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7" y="4011159"/>
            <a:ext cx="2774732" cy="27747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4123780"/>
            <a:ext cx="2549489" cy="254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Heath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Whitehouse</dc:creator>
  <cp:lastModifiedBy>Richard Whitehouse</cp:lastModifiedBy>
  <cp:revision>2</cp:revision>
  <dcterms:created xsi:type="dcterms:W3CDTF">2017-03-29T14:20:25Z</dcterms:created>
  <dcterms:modified xsi:type="dcterms:W3CDTF">2017-03-29T14:24:50Z</dcterms:modified>
</cp:coreProperties>
</file>